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0" r:id="rId6"/>
    <p:sldId id="271" r:id="rId7"/>
    <p:sldId id="272" r:id="rId8"/>
    <p:sldId id="261" r:id="rId9"/>
    <p:sldId id="262" r:id="rId10"/>
    <p:sldId id="273" r:id="rId11"/>
    <p:sldId id="274" r:id="rId12"/>
    <p:sldId id="263" r:id="rId13"/>
    <p:sldId id="275" r:id="rId14"/>
    <p:sldId id="264" r:id="rId15"/>
    <p:sldId id="276" r:id="rId16"/>
    <p:sldId id="269" r:id="rId17"/>
    <p:sldId id="268" r:id="rId18"/>
    <p:sldId id="265" r:id="rId19"/>
    <p:sldId id="260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22.05.2020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22.05.2020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22.05.2020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22.05.2020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err="1" smtClean="0"/>
              <a:t>Springo</a:t>
            </a:r>
            <a:r>
              <a:rPr lang="en-US" sz="5400" dirty="0" smtClean="0"/>
              <a:t> blog</a:t>
            </a:r>
            <a:endParaRPr lang="ru-RU" sz="5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5302212" y="5013176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Степырев Даниил</a:t>
            </a:r>
          </a:p>
          <a:p>
            <a:r>
              <a:rPr lang="ru-RU" sz="2400" dirty="0" smtClean="0"/>
              <a:t>Тетин Илья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13191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0;p14"/>
          <p:cNvSpPr txBox="1">
            <a:spLocks/>
          </p:cNvSpPr>
          <p:nvPr/>
        </p:nvSpPr>
        <p:spPr>
          <a:xfrm>
            <a:off x="304926" y="23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dirty="0" smtClean="0"/>
              <a:t>Регистрация пользователей</a:t>
            </a:r>
            <a:endParaRPr lang="ru-RU" sz="3000" dirty="0"/>
          </a:p>
        </p:txBody>
      </p:sp>
      <p:pic>
        <p:nvPicPr>
          <p:cNvPr id="1026" name="Picture 2" descr="C:\Users\DanilaZopin\Downloads\Untitled Diagram (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214422"/>
            <a:ext cx="8321185" cy="5057204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14546" y="6286520"/>
            <a:ext cx="514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Регистрация нового пользователя 1 этап</a:t>
            </a:r>
            <a:endParaRPr lang="ru-RU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0;p14"/>
          <p:cNvSpPr txBox="1">
            <a:spLocks/>
          </p:cNvSpPr>
          <p:nvPr/>
        </p:nvSpPr>
        <p:spPr>
          <a:xfrm>
            <a:off x="304926" y="23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dirty="0" smtClean="0"/>
              <a:t>Регистрация пользователей</a:t>
            </a:r>
            <a:endParaRPr lang="ru-RU" sz="3000" dirty="0"/>
          </a:p>
        </p:txBody>
      </p:sp>
      <p:sp>
        <p:nvSpPr>
          <p:cNvPr id="4" name="TextBox 3"/>
          <p:cNvSpPr txBox="1"/>
          <p:nvPr/>
        </p:nvSpPr>
        <p:spPr>
          <a:xfrm>
            <a:off x="2000232" y="6357958"/>
            <a:ext cx="514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Регистрация нового пользователя 2 этап</a:t>
            </a:r>
            <a:endParaRPr lang="ru-RU" i="1" dirty="0"/>
          </a:p>
        </p:txBody>
      </p:sp>
      <p:pic>
        <p:nvPicPr>
          <p:cNvPr id="1026" name="Picture 2" descr="C:\Users\DanilaZopin\Desktop\SI014H5Qk6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071546"/>
            <a:ext cx="8572528" cy="2123128"/>
          </a:xfrm>
          <a:prstGeom prst="rect">
            <a:avLst/>
          </a:prstGeom>
          <a:noFill/>
        </p:spPr>
      </p:pic>
      <p:pic>
        <p:nvPicPr>
          <p:cNvPr id="1027" name="Picture 3" descr="C:\Users\DanilaZopin\Downloads\Untitled Diagram (6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3286124"/>
            <a:ext cx="7248516" cy="300942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;p14"/>
          <p:cNvSpPr txBox="1">
            <a:spLocks/>
          </p:cNvSpPr>
          <p:nvPr/>
        </p:nvSpPr>
        <p:spPr>
          <a:xfrm>
            <a:off x="304926" y="23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dirty="0" smtClean="0"/>
              <a:t>Окно сообщений</a:t>
            </a:r>
            <a:endParaRPr lang="ru-RU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2428860" y="6357958"/>
            <a:ext cx="450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Добавление сообщений</a:t>
            </a:r>
            <a:endParaRPr lang="ru-RU" i="1" dirty="0"/>
          </a:p>
        </p:txBody>
      </p:sp>
      <p:pic>
        <p:nvPicPr>
          <p:cNvPr id="2053" name="Picture 5" descr="C:\Users\DanilaZopin\Desktop\Учеба\Университет\Проект по проге\Гифки\bandicam_2020-04-17_11-32-02-950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785926"/>
            <a:ext cx="7997829" cy="44987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91916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0;p14"/>
          <p:cNvSpPr txBox="1">
            <a:spLocks/>
          </p:cNvSpPr>
          <p:nvPr/>
        </p:nvSpPr>
        <p:spPr>
          <a:xfrm>
            <a:off x="304926" y="23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dirty="0" smtClean="0"/>
              <a:t>Окно сообщений</a:t>
            </a:r>
            <a:endParaRPr lang="ru-RU" sz="3000" dirty="0"/>
          </a:p>
        </p:txBody>
      </p:sp>
      <p:pic>
        <p:nvPicPr>
          <p:cNvPr id="1026" name="Picture 2" descr="C:\Users\DanilaZopin\Desktop\ggS_TwXmUX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857364"/>
            <a:ext cx="7266362" cy="3913227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928794" y="5929330"/>
            <a:ext cx="442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Добавление сообщений</a:t>
            </a:r>
            <a:endParaRPr lang="ru-RU" i="1" dirty="0"/>
          </a:p>
        </p:txBody>
      </p:sp>
      <p:pic>
        <p:nvPicPr>
          <p:cNvPr id="3" name="Picture 2" descr="C:\Users\DanilaZopin\Desktop\Dpnbv8hanO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51734" y="4143380"/>
            <a:ext cx="1692266" cy="162025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500958" y="5929330"/>
            <a:ext cx="150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Класс </a:t>
            </a:r>
            <a:r>
              <a:rPr lang="en-US" i="1" dirty="0" smtClean="0"/>
              <a:t>Message</a:t>
            </a:r>
            <a:endParaRPr lang="ru-RU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0;p14"/>
          <p:cNvSpPr txBox="1">
            <a:spLocks/>
          </p:cNvSpPr>
          <p:nvPr/>
        </p:nvSpPr>
        <p:spPr>
          <a:xfrm>
            <a:off x="304926" y="23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dirty="0" smtClean="0"/>
              <a:t>Профиль пользователя</a:t>
            </a:r>
            <a:endParaRPr lang="ru-RU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1500166" y="6286520"/>
            <a:ext cx="628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Изменение пароля в профиле пользователя</a:t>
            </a:r>
            <a:endParaRPr lang="ru-RU" i="1" dirty="0"/>
          </a:p>
        </p:txBody>
      </p:sp>
      <p:pic>
        <p:nvPicPr>
          <p:cNvPr id="4" name="Picture 3" descr="C:\Users\Zver\AppData\Local\Temp\Rar$DRa1296.15393\Смена_пароля (2)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034" y="1492712"/>
            <a:ext cx="8401610" cy="472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9792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0;p14"/>
          <p:cNvSpPr txBox="1">
            <a:spLocks/>
          </p:cNvSpPr>
          <p:nvPr/>
        </p:nvSpPr>
        <p:spPr>
          <a:xfrm>
            <a:off x="304926" y="23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dirty="0" smtClean="0"/>
              <a:t>Профиль пользователя</a:t>
            </a:r>
            <a:endParaRPr lang="ru-RU" sz="3000" dirty="0"/>
          </a:p>
        </p:txBody>
      </p:sp>
      <p:pic>
        <p:nvPicPr>
          <p:cNvPr id="1026" name="Picture 2" descr="C:\Users\DanilaZopin\Desktop\SI014H5Qk64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5992"/>
            <a:ext cx="9144000" cy="22646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0;p14"/>
          <p:cNvSpPr txBox="1">
            <a:spLocks/>
          </p:cNvSpPr>
          <p:nvPr/>
        </p:nvSpPr>
        <p:spPr>
          <a:xfrm>
            <a:off x="304926" y="23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dirty="0" smtClean="0"/>
              <a:t>Окно администратора</a:t>
            </a:r>
            <a:endParaRPr lang="ru-RU" sz="3000" dirty="0"/>
          </a:p>
        </p:txBody>
      </p:sp>
      <p:sp>
        <p:nvSpPr>
          <p:cNvPr id="4" name="TextBox 3"/>
          <p:cNvSpPr txBox="1"/>
          <p:nvPr/>
        </p:nvSpPr>
        <p:spPr>
          <a:xfrm>
            <a:off x="2786050" y="4500570"/>
            <a:ext cx="364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Окно администратора</a:t>
            </a:r>
            <a:endParaRPr lang="ru-RU" i="1" dirty="0"/>
          </a:p>
        </p:txBody>
      </p:sp>
      <p:pic>
        <p:nvPicPr>
          <p:cNvPr id="3" name="Picture 2" descr="C:\Users\DanilaZopin\Downloads\IMG_7075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0"/>
            <a:ext cx="7562850" cy="3219450"/>
          </a:xfrm>
          <a:prstGeom prst="rect">
            <a:avLst/>
          </a:prstGeom>
          <a:noFill/>
        </p:spPr>
      </p:pic>
      <p:pic>
        <p:nvPicPr>
          <p:cNvPr id="1027" name="Picture 3" descr="C:\Users\DanilaZopin\Desktop\xyQT9kHSmr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16" y="4714884"/>
            <a:ext cx="2035996" cy="17176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0;p14"/>
          <p:cNvSpPr txBox="1">
            <a:spLocks/>
          </p:cNvSpPr>
          <p:nvPr/>
        </p:nvSpPr>
        <p:spPr>
          <a:xfrm>
            <a:off x="304926" y="23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dirty="0" smtClean="0"/>
              <a:t>Редактор сообщений</a:t>
            </a:r>
            <a:endParaRPr lang="ru-RU" sz="3000" dirty="0"/>
          </a:p>
        </p:txBody>
      </p:sp>
      <p:pic>
        <p:nvPicPr>
          <p:cNvPr id="1026" name="Picture 2" descr="C:\Users\Zver\Downloads\bandicam_2020-05-07_22-44-44-56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799"/>
            <a:ext cx="8150978" cy="458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37034" y="630932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Редактирование сообщений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xmlns="" val="56394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0;p14"/>
          <p:cNvSpPr txBox="1">
            <a:spLocks/>
          </p:cNvSpPr>
          <p:nvPr/>
        </p:nvSpPr>
        <p:spPr>
          <a:xfrm>
            <a:off x="304926" y="23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dirty="0" smtClean="0"/>
              <a:t>Шифрование паролей</a:t>
            </a:r>
            <a:endParaRPr lang="ru-RU" sz="3000" dirty="0"/>
          </a:p>
        </p:txBody>
      </p:sp>
      <p:pic>
        <p:nvPicPr>
          <p:cNvPr id="2050" name="Picture 2" descr="C:\Users\Zver\Desktop\Снимок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9089" y="1988840"/>
            <a:ext cx="85534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13626" y="3260884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База данных пользователей</a:t>
            </a:r>
            <a:endParaRPr lang="ru-RU" i="1" dirty="0"/>
          </a:p>
        </p:txBody>
      </p:sp>
      <p:pic>
        <p:nvPicPr>
          <p:cNvPr id="2052" name="Picture 4" descr="C:\Users\Zver\Documents\Untitled 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9089" y="4756105"/>
            <a:ext cx="83248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56163" y="6083608"/>
            <a:ext cx="467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/>
              <a:t>Добавление данных пользователя в базу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xmlns="" val="184495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0;p14"/>
          <p:cNvSpPr txBox="1">
            <a:spLocks/>
          </p:cNvSpPr>
          <p:nvPr/>
        </p:nvSpPr>
        <p:spPr>
          <a:xfrm>
            <a:off x="304926" y="23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dirty="0" smtClean="0"/>
              <a:t>Результаты</a:t>
            </a:r>
            <a:endParaRPr lang="ru-RU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785786" y="1357298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Даниил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286380" y="1428736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Илья</a:t>
            </a:r>
            <a:endParaRPr lang="ru-RU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rot="5400000">
            <a:off x="3001158" y="3429000"/>
            <a:ext cx="3142478" cy="7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4348" y="1857364"/>
            <a:ext cx="3600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/>
              <a:t>Реализовал окно регистрации и авторизации</a:t>
            </a:r>
            <a:r>
              <a:rPr lang="en-US" sz="2000" dirty="0" smtClean="0"/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/>
              <a:t>Подключил базу данных пользователей</a:t>
            </a:r>
            <a:r>
              <a:rPr lang="en-US" sz="2000" dirty="0" smtClean="0"/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/>
              <a:t>Разработал архитектуру приложения</a:t>
            </a:r>
            <a:r>
              <a:rPr lang="en-US" sz="2000" dirty="0" smtClean="0"/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/>
              <a:t>Настроил </a:t>
            </a:r>
            <a:r>
              <a:rPr lang="ru-RU" sz="2000" dirty="0" err="1" smtClean="0"/>
              <a:t>каптчу</a:t>
            </a:r>
            <a:r>
              <a:rPr lang="en-US" sz="2000" dirty="0" smtClean="0"/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/>
              <a:t>Реализовал редактор сообщений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ru-RU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286380" y="1857364"/>
            <a:ext cx="33843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/>
              <a:t>Реализовал окно профиля пользователя</a:t>
            </a:r>
            <a:r>
              <a:rPr lang="en-US" sz="2000" dirty="0" smtClean="0"/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/>
              <a:t>Подключил базу данных сообщений</a:t>
            </a:r>
            <a:r>
              <a:rPr lang="en-US" sz="2000" dirty="0" smtClean="0"/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/>
              <a:t>Реализовал окно администратора</a:t>
            </a:r>
            <a:r>
              <a:rPr lang="en-US" sz="2000" dirty="0" smtClean="0"/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/>
              <a:t>Реализовал отправку сообщений на почту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/>
              <a:t>Реализовал главное окно сообщений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xmlns="" val="205091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0;p14"/>
          <p:cNvSpPr txBox="1">
            <a:spLocks/>
          </p:cNvSpPr>
          <p:nvPr/>
        </p:nvSpPr>
        <p:spPr>
          <a:xfrm>
            <a:off x="304926" y="23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dirty="0" smtClean="0"/>
              <a:t>Мотивация</a:t>
            </a:r>
            <a:endParaRPr lang="ru-RU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628800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00034" y="2500306"/>
            <a:ext cx="74888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u-RU" sz="2800" dirty="0" smtClean="0"/>
              <a:t>Желание изучить </a:t>
            </a:r>
            <a:r>
              <a:rPr lang="en-US" sz="2800" dirty="0" smtClean="0"/>
              <a:t>Spring Framework;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2800" dirty="0" smtClean="0"/>
              <a:t>Желание написать свое веб-приложение</a:t>
            </a:r>
            <a:r>
              <a:rPr lang="en-US" sz="2800" dirty="0" smtClean="0"/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334549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0;p14"/>
          <p:cNvSpPr txBox="1">
            <a:spLocks/>
          </p:cNvSpPr>
          <p:nvPr/>
        </p:nvSpPr>
        <p:spPr>
          <a:xfrm>
            <a:off x="304926" y="23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dirty="0" smtClean="0"/>
              <a:t>Обзор инструментов</a:t>
            </a:r>
            <a:endParaRPr lang="ru-RU" sz="4000" dirty="0"/>
          </a:p>
        </p:txBody>
      </p:sp>
      <p:pic>
        <p:nvPicPr>
          <p:cNvPr id="1026" name="Picture 2" descr="C:\Users\Zver\Desktop\Проекты\Проект по Спрингу\Показ 1\Ресурсы\1200px-Postgresql_elephan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5397" y="2397021"/>
            <a:ext cx="1706414" cy="176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926" y="4085463"/>
            <a:ext cx="225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/>
              <a:t>PostgreSQL</a:t>
            </a:r>
            <a:endParaRPr lang="ru-RU" i="1" dirty="0"/>
          </a:p>
        </p:txBody>
      </p:sp>
      <p:pic>
        <p:nvPicPr>
          <p:cNvPr id="1027" name="Picture 3" descr="C:\Users\Zver\Desktop\Проекты\Проект по Спрингу\Показ 1\Ресурсы\spring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19613" y="2583809"/>
            <a:ext cx="3955157" cy="138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55717" y="4274745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Spring Framework</a:t>
            </a:r>
            <a:endParaRPr lang="ru-RU" i="1" dirty="0"/>
          </a:p>
        </p:txBody>
      </p:sp>
      <p:pic>
        <p:nvPicPr>
          <p:cNvPr id="1028" name="Picture 4" descr="C:\Users\Zver\Desktop\Проекты\Проект по Спрингу\Показ 1\Ресурсы\Без названия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40092" y="2397020"/>
            <a:ext cx="1760451" cy="176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56117" y="4485253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Bootstrap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xmlns="" val="248391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0;p14"/>
          <p:cNvSpPr txBox="1">
            <a:spLocks/>
          </p:cNvSpPr>
          <p:nvPr/>
        </p:nvSpPr>
        <p:spPr>
          <a:xfrm>
            <a:off x="304926" y="23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dirty="0" smtClean="0"/>
              <a:t>Архитектура приложения</a:t>
            </a:r>
            <a:endParaRPr lang="ru-RU" sz="3000" dirty="0"/>
          </a:p>
        </p:txBody>
      </p:sp>
      <p:pic>
        <p:nvPicPr>
          <p:cNvPr id="2050" name="Picture 2" descr="C:\Users\Zver\Downloads\spring-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926" y="2564904"/>
            <a:ext cx="8428876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43808" y="501317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Архитектура приложения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xmlns="" val="119770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nilaZopin\Downloads\Untitled 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143116"/>
            <a:ext cx="6114895" cy="290075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357422" y="5143512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Содержимое пакета </a:t>
            </a:r>
            <a:r>
              <a:rPr lang="en-US" i="1" dirty="0" err="1" smtClean="0"/>
              <a:t>config</a:t>
            </a:r>
            <a:endParaRPr lang="ru-RU" i="1" dirty="0"/>
          </a:p>
        </p:txBody>
      </p:sp>
      <p:sp>
        <p:nvSpPr>
          <p:cNvPr id="4" name="Google Shape;60;p14"/>
          <p:cNvSpPr txBox="1">
            <a:spLocks/>
          </p:cNvSpPr>
          <p:nvPr/>
        </p:nvSpPr>
        <p:spPr>
          <a:xfrm>
            <a:off x="304926" y="23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dirty="0" smtClean="0"/>
              <a:t>Архитектура приложения</a:t>
            </a:r>
            <a:endParaRPr lang="ru-RU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0;p14"/>
          <p:cNvSpPr txBox="1">
            <a:spLocks/>
          </p:cNvSpPr>
          <p:nvPr/>
        </p:nvSpPr>
        <p:spPr>
          <a:xfrm>
            <a:off x="304926" y="23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dirty="0" smtClean="0"/>
              <a:t>Архитектура приложения</a:t>
            </a:r>
            <a:endParaRPr lang="ru-RU" sz="3000" dirty="0"/>
          </a:p>
        </p:txBody>
      </p:sp>
      <p:pic>
        <p:nvPicPr>
          <p:cNvPr id="2050" name="Picture 2" descr="C:\Users\DanilaZopin\Downloads\Untitled Diagram (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500306"/>
            <a:ext cx="8143900" cy="266769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357422" y="5214950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Содержимое пакета </a:t>
            </a:r>
            <a:r>
              <a:rPr lang="en-US" i="1" dirty="0" smtClean="0"/>
              <a:t>controller</a:t>
            </a:r>
            <a:endParaRPr lang="ru-RU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0;p14"/>
          <p:cNvSpPr txBox="1">
            <a:spLocks/>
          </p:cNvSpPr>
          <p:nvPr/>
        </p:nvSpPr>
        <p:spPr>
          <a:xfrm>
            <a:off x="304926" y="23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dirty="0" smtClean="0"/>
              <a:t>Архитектура приложения</a:t>
            </a:r>
            <a:endParaRPr lang="ru-RU" sz="3000" dirty="0"/>
          </a:p>
        </p:txBody>
      </p:sp>
      <p:pic>
        <p:nvPicPr>
          <p:cNvPr id="3074" name="Picture 2" descr="C:\Users\DanilaZopin\Downloads\Untitled Diagram (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500306"/>
            <a:ext cx="8222877" cy="269356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357422" y="5214950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Содержимое пакета </a:t>
            </a:r>
            <a:r>
              <a:rPr lang="en-US" i="1" dirty="0" smtClean="0"/>
              <a:t>domain</a:t>
            </a:r>
            <a:endParaRPr lang="ru-RU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;p14"/>
          <p:cNvSpPr txBox="1">
            <a:spLocks/>
          </p:cNvSpPr>
          <p:nvPr/>
        </p:nvSpPr>
        <p:spPr>
          <a:xfrm>
            <a:off x="304926" y="23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dirty="0" smtClean="0"/>
              <a:t>Регистрация пользователей</a:t>
            </a:r>
            <a:endParaRPr lang="ru-RU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1428728" y="6215082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Алгоритм регистрации нового пользователя</a:t>
            </a:r>
            <a:endParaRPr lang="ru-RU" i="1" dirty="0"/>
          </a:p>
        </p:txBody>
      </p:sp>
      <p:pic>
        <p:nvPicPr>
          <p:cNvPr id="6" name="Picture 3" descr="C:\Users\Zver\Desktop\Проекты\Проект по Спрингу\Показ 2\Гифки\регистрация через мыло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020" y="1466669"/>
            <a:ext cx="8131150" cy="457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1424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;p14"/>
          <p:cNvSpPr txBox="1">
            <a:spLocks/>
          </p:cNvSpPr>
          <p:nvPr/>
        </p:nvSpPr>
        <p:spPr>
          <a:xfrm>
            <a:off x="304926" y="23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dirty="0" smtClean="0"/>
              <a:t>Регистрация пользователей</a:t>
            </a:r>
            <a:endParaRPr lang="ru-RU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1357290" y="6215082"/>
            <a:ext cx="61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Проверка на заполнение форм при регистрации</a:t>
            </a:r>
            <a:endParaRPr lang="ru-RU" i="1" dirty="0"/>
          </a:p>
        </p:txBody>
      </p:sp>
      <p:pic>
        <p:nvPicPr>
          <p:cNvPr id="1026" name="Picture 2" descr="C:\Users\DanilaZopin\Desktop\Учеба\Университет\Проект по проге\Гифки\проверка при регистрации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643050"/>
            <a:ext cx="7985093" cy="44916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6022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Углы">
  <a:themeElements>
    <a:clrScheme name="Углы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Углы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Угл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2050</TotalTime>
  <Words>157</Words>
  <Application>Microsoft Office PowerPoint</Application>
  <PresentationFormat>Экран (4:3)</PresentationFormat>
  <Paragraphs>54</Paragraphs>
  <Slides>19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Углы</vt:lpstr>
      <vt:lpstr>Springo blog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Springo blog</dc:title>
  <dc:creator>Daniil</dc:creator>
  <cp:lastModifiedBy>DanilaZopin</cp:lastModifiedBy>
  <cp:revision>69</cp:revision>
  <dcterms:created xsi:type="dcterms:W3CDTF">2020-05-06T11:50:39Z</dcterms:created>
  <dcterms:modified xsi:type="dcterms:W3CDTF">2020-05-22T14:01:36Z</dcterms:modified>
</cp:coreProperties>
</file>